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</p:sldMasterIdLst>
  <p:sldIdLst>
    <p:sldId id="256" r:id="rId2"/>
    <p:sldId id="258" r:id="rId3"/>
    <p:sldId id="316" r:id="rId4"/>
    <p:sldId id="315" r:id="rId5"/>
    <p:sldId id="319" r:id="rId6"/>
    <p:sldId id="320" r:id="rId7"/>
    <p:sldId id="314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ia Cmarova" initials="LC" lastIdx="1" clrIdx="0">
    <p:extLst>
      <p:ext uri="{19B8F6BF-5375-455C-9EA6-DF929625EA0E}">
        <p15:presenceInfo xmlns:p15="http://schemas.microsoft.com/office/powerpoint/2012/main" userId="395c014b8046d51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803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7786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248432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47811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5136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08622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386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894606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04716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188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0494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6670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62351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1330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5133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63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1583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75BD6F1-18B6-42E6-A2D2-3C421B3B300F}" type="datetimeFigureOut">
              <a:rPr lang="sk-SK" smtClean="0"/>
              <a:t>18.06.2020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3A70CF7-067F-46ED-B64A-03810FF1F7B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84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  <p:sldLayoutId id="2147483986" r:id="rId13"/>
    <p:sldLayoutId id="2147483987" r:id="rId14"/>
    <p:sldLayoutId id="2147483988" r:id="rId15"/>
    <p:sldLayoutId id="2147483989" r:id="rId16"/>
    <p:sldLayoutId id="2147483990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sportdata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25575-8B1A-43D6-898C-98C188AC04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8010" y="2245731"/>
            <a:ext cx="10589445" cy="4287044"/>
          </a:xfrm>
        </p:spPr>
        <p:txBody>
          <a:bodyPr>
            <a:normAutofit fontScale="90000"/>
          </a:bodyPr>
          <a:lstStyle/>
          <a:p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STRATÉGIA</a:t>
            </a:r>
            <a:br>
              <a:rPr lang="sk-SK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</a:b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činnosti SZKB </a:t>
            </a:r>
            <a:b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</a:b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na nadchádzajúce štvorročné obdobie rok </a:t>
            </a:r>
            <a:b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</a:b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2020 - 2024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5A44022-54DA-43BF-9048-ECB237F97D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7256" y="75620"/>
            <a:ext cx="10010159" cy="199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344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696" y="610377"/>
            <a:ext cx="9183103" cy="49891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Vážení športoví priatelia,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tak ako v inej organizovanej ľudskej činnosti, tak aj v organizovanom športe, vždy pri novom začiatku štvorročného cyklu je potrebné si určiť strategické body práce.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Je potrebné zachovávať to dobré, úspešné, a opravovať alebo vynechať to menej alebo celkom nefungujúce a prípadne zaviesť nové formy, metódy a prostriedky práce.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 práci </a:t>
            </a:r>
            <a:r>
              <a:rPr lang="sk-SK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športovo technickej komisie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je potrebné zachovať doterajšiu štruktúru súťaží tvorenú 4 podujatiami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Open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ligy ako i vrcholným domácim podujatím – Majstrovstvami Slovenska a samozrejme i s naším medzinárodným turnajom - Slovak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Open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.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4C6797B-627A-411C-ADE8-30DCCE6A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6998" y="5747994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856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3136" y="305188"/>
            <a:ext cx="9183103" cy="62476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 činnosti </a:t>
            </a:r>
            <a:r>
              <a:rPr lang="sk-SK" b="1" u="sng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trenérsko</a:t>
            </a:r>
            <a:r>
              <a:rPr lang="sk-SK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metodickej komisie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naďalej poctivo pracovať s mládežníckymi i seniorskými reprezentačnými výbermi prostredníctvom reprezentačných zrazov, sústredení, realizáciou výjazdov v rámci schváleného ročného kalendára aktivít na WAKO turnajoch (svetové, európske poháre, vybrané medzinárodné turnaje) a na konci urobiť kvalitné výbery na vrcholné podujatia (MS, ME), ktoré doteraz prinášali nášmu zväzu úspech. Naďalej nadväzovať a skvalitňovať prípravu nových trénerských kádrov prostredníctvom školení. V oblasti technickej vyspelosti pretekárov bude zrejme potrebné zaradiť do programu skúšok i nastupujúcich pretekárov v ringu.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U špičkových reprezentantov (i členov top tímu) je potrebné zaradiť a kontrolovať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lekársko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pedagogické sledovanie a okrem testovania fyzickej zdatnosti realizovať i celkové i výkonové lekárske testy.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 oblasti </a:t>
            </a:r>
            <a:r>
              <a:rPr lang="sk-SK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komisie rozhodcov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pokračovať vo výbornej práci vzdelávania rozhodcov ako i realizácie a hodnotenia rozhodcovského zboru a výberu tých najkvalitnejších reprezentantov na vrcholné podujatia (MS, ME, svetové poháre..)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 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 činnosti </a:t>
            </a:r>
            <a:r>
              <a:rPr lang="sk-SK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matriky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„pritlačiť“ na predsedov, štatutárov jednotlivých klubov k dôslednému plneniu si svojich registračných povinností, ale zároveň vytvoriť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support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a kvalitnejší servis pre túto činnosť.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4C6797B-627A-411C-ADE8-30DCCE6A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6998" y="5747994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256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696" y="273377"/>
            <a:ext cx="9183103" cy="6325386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Pre zlepšenie činnosti všetkých vyššie uvedených komisií je ale potrebná a nevyhnutná nová moderná forma a technický prostriedok –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SportData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(SD) (</a:t>
            </a:r>
            <a:r>
              <a:rPr lang="sk-SK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www.sportdata.org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) ako moderný globálny svetový registračný a súťažný športový systém, ktorý už niekoľko rokov používajú vo svete, ale i u nás športy ako karate,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taekvondo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, box,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judo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, zápasenie .... a samozrejme i WAKO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kickboxing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.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Prečo je nevyhnutné zaviesť systém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SportData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do činnosti SZKB?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 </a:t>
            </a:r>
          </a:p>
          <a:p>
            <a:pPr marL="457200" indent="-457200">
              <a:buFont typeface="+mj-lt"/>
              <a:buAutoNum type="alphaUcPeriod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Financie od štátu – pri realizácii žiadosti a výpočte PUŠ (príspevku uznanému športu) od MŠVVaŠ SR je jedným z hlavných činiteľov ovplyvňujúcich výšku príspevku výsledková úspešnosť, ktorá je daná rankingovým postavením Slovenska v celosvetovom rebríčku SD (teda nie výsledkami jednotlivých športovcov, ale súčtom bodov všetkých slovenských športovcov na všetkých podujatiach zaradených a realizovaných počas roka v systéme SD). Tým, že nerealizujeme súťaže ako Slovak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Open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a i. prichádza Slovensko o množstvo bodov a možnosť vyššieho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rebríčkového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postavenia. Taktiež je preto potrebné podnietiť čo najväčšiu účasť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kickboxerov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SZKB na turnajoch zaradených v SD (i v kalendári SZKB) pre zisk bodov pre SR.</a:t>
            </a:r>
          </a:p>
          <a:p>
            <a:pPr marL="457200" indent="-457200">
              <a:buFont typeface="+mj-lt"/>
              <a:buAutoNum type="alphaUcPeriod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Ranking jednotlivcov - získavanie bodov do individuálnych rankingov, čo skvalitní hodnotenie športovcov v rámci SZKB a zobjektívni výber športovcov do reprezentácie, do zoznamov talentovaných športovcov, do vyhodnotenia najúspešnejších športovcov roka....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4C6797B-627A-411C-ADE8-30DCCE6A6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6998" y="5747994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80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696" y="273377"/>
            <a:ext cx="9183103" cy="632538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lphaU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Hodnotenie klubov – na základe vyššie uvedeného je možné súčtom bodov reprezentantov klubu objektívne zhodnotiť výsledkovú kvalitu klubu a urobiť ranking klubov SZKB</a:t>
            </a:r>
          </a:p>
          <a:p>
            <a:pPr marL="457200" indent="-457200">
              <a:buFont typeface="+mj-lt"/>
              <a:buAutoNum type="alphaU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Výsledky súťaží – celosvetovo dostupné, transparentné, nespochybniteľné, v jednotnom formáte</a:t>
            </a:r>
          </a:p>
          <a:p>
            <a:pPr marL="457200" indent="-457200">
              <a:buFont typeface="+mj-lt"/>
              <a:buAutoNum type="alphaU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online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scoring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systém – moderný spôsob rozhodovania zápasov či už na tatami, alebo v ringu, ktorý zvyšuje atraktivitu zápasov a je už nevyhnutnou súčasťou WAKO súťaží </a:t>
            </a:r>
          </a:p>
          <a:p>
            <a:pPr marL="457200" indent="-457200">
              <a:buFont typeface="+mj-lt"/>
              <a:buAutoNum type="alphaU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matričná registrácia členskej základne prostredníctvom ID kariet kompatibilných (alebo totožnými) s WAKO ID kartami – sprehľadnenie a spresnenie evidencie členskej základne i členských poplatkov – rozdelenie členských poplatkov na udržiavacie (napr. 1€ ročne) a aktívne (5€ ročne)</a:t>
            </a:r>
          </a:p>
          <a:p>
            <a:pPr marL="457200" indent="-457200">
              <a:buFont typeface="+mj-lt"/>
              <a:buAutoNum type="alphaUcPeriod" startAt="3"/>
            </a:pP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4C6797B-627A-411C-ADE8-30DCCE6A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6998" y="5747994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249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696" y="942680"/>
            <a:ext cx="9183103" cy="565608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k-SK" b="1" u="sng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ČASOVÝ HORIZONT REALIZÁCIE SD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: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 </a:t>
            </a:r>
          </a:p>
          <a:p>
            <a:pPr marL="457200" indent="-457200">
              <a:buFont typeface="+mj-lt"/>
              <a:buAutoNum type="alphaLcPeriod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Už v septembri 2020 skúšobne realizovať registráciu a výsledky na M SR v Lučenci (možno pokusne aj online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scoring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...)</a:t>
            </a:r>
          </a:p>
          <a:p>
            <a:pPr marL="457200" indent="-457200">
              <a:buFont typeface="+mj-lt"/>
              <a:buAutoNum type="alphaLcPeriod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Vo februári 2021- nevyhnutnosť zaviesť SD pre Slovak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Open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, lebo ináč k nám neprídu špičkoví zahraniční pretekári, ktorí už všetci naháňajú body pre svoje individuálne rankingy i rankingy svojich krajín</a:t>
            </a:r>
          </a:p>
          <a:p>
            <a:pPr marL="457200" indent="-457200">
              <a:buFont typeface="+mj-lt"/>
              <a:buAutoNum type="alphaLcPeriod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 priebehu rokov 2021 a 2022 po koordinácii s WAKO IF prejsť na registráciu členov SZKB prostredníctvom ID kariet</a:t>
            </a:r>
          </a:p>
          <a:p>
            <a:pPr marL="0" indent="0">
              <a:buNone/>
            </a:pP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V prípade úspešnej realizácie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SportData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na Slovak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Open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 2021 požiadať WAKO o pridelenie statusu Európskeho pohára v ďalších rokoch</a:t>
            </a:r>
          </a:p>
          <a:p>
            <a:pPr marL="0" indent="0">
              <a:buNone/>
            </a:pP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sk-SK" b="1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</a:endParaRP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4C6797B-627A-411C-ADE8-30DCCE6A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6998" y="5747994"/>
            <a:ext cx="923810" cy="923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3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ECDA9C0-3A94-4B93-A902-43A785A73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9696" y="186196"/>
            <a:ext cx="9183103" cy="636543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Zažiadať a pokúsiť sa o pridelenie WAKO šampionátu (MS, ME) seniorského, alebo juniorského na Slovensku do roku 2024.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Pokúsiť sa o začlenenie úspešných pretekárov SZKB-medailistov z MS a ME do podpory, resp. práce v rámci rezortných stredísk športovej prípravy (Vojenské športové centrum Dukla a Športové centrum polície SR).</a:t>
            </a:r>
          </a:p>
          <a:p>
            <a:pPr marL="457200" indent="-457200">
              <a:buFont typeface="+mj-lt"/>
              <a:buAutoNum type="arabicPeriod" startAt="3"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Pri priaznivom vývoji financovania od štátu prejsť na čiastočnú, alebo aj úplnú profesionalizáciu štruktúr SZKB, ktoré budú tieto náročné úlohy plniť (členovia odborných komisií, administratíva, </a:t>
            </a:r>
            <a:r>
              <a:rPr lang="sk-SK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reprez.tréneri</a:t>
            </a: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...)</a:t>
            </a:r>
          </a:p>
          <a:p>
            <a:pPr marL="0" indent="0">
              <a:buNone/>
            </a:pPr>
            <a:r>
              <a:rPr lang="sk-SK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Na plnenie náročných úloh vyplývajúcich z tejto stratégie bude okrem finančných prostriedkov potrebný kvalitný, odborný a oduševnený ľudský potenciál členov Slovenského zväzu kickboxu, ktorý, a tom som presvedčený, v tomto zväze existuje.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4C6797B-627A-411C-ADE8-30DCCE6A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6998" y="5747994"/>
            <a:ext cx="923810" cy="923810"/>
          </a:xfrm>
          <a:prstGeom prst="rect">
            <a:avLst/>
          </a:prstGeom>
        </p:spPr>
      </p:pic>
      <p:sp>
        <p:nvSpPr>
          <p:cNvPr id="2" name="Obdĺžnik 1">
            <a:extLst>
              <a:ext uri="{FF2B5EF4-FFF2-40B4-BE49-F238E27FC236}">
                <a16:creationId xmlns:a16="http://schemas.microsoft.com/office/drawing/2014/main" id="{27A66A92-2541-40FB-B1D5-FAC915992571}"/>
              </a:ext>
            </a:extLst>
          </p:cNvPr>
          <p:cNvSpPr/>
          <p:nvPr/>
        </p:nvSpPr>
        <p:spPr>
          <a:xfrm>
            <a:off x="7498125" y="6281120"/>
            <a:ext cx="2097690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>
              <a:lnSpc>
                <a:spcPct val="115000"/>
              </a:lnSpc>
              <a:spcAft>
                <a:spcPts val="1000"/>
              </a:spcAft>
              <a:tabLst>
                <a:tab pos="3648075" algn="l"/>
              </a:tabLst>
            </a:pPr>
            <a:r>
              <a:rPr lang="sk-SK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Peter </a:t>
            </a:r>
            <a:r>
              <a:rPr lang="sk-SK" b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Onuščák</a:t>
            </a:r>
            <a:endParaRPr lang="sk-SK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8359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ax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x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x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4002</TotalTime>
  <Words>865</Words>
  <Application>Microsoft Office PowerPoint</Application>
  <PresentationFormat>Širokouhlá</PresentationFormat>
  <Paragraphs>35</Paragraphs>
  <Slides>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Calisto MT</vt:lpstr>
      <vt:lpstr>Corbel</vt:lpstr>
      <vt:lpstr>Times New Roman</vt:lpstr>
      <vt:lpstr>Paralaxa</vt:lpstr>
      <vt:lpstr>STRATÉGIA činnosti SZKB  na nadchádzajúce štvorročné obdobie rok  2020 - 2024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Slovenský zväz kickboxu</dc:title>
  <dc:creator>Užívateľ</dc:creator>
  <cp:lastModifiedBy>Lucia Cmarova</cp:lastModifiedBy>
  <cp:revision>86</cp:revision>
  <dcterms:created xsi:type="dcterms:W3CDTF">2020-06-08T09:31:43Z</dcterms:created>
  <dcterms:modified xsi:type="dcterms:W3CDTF">2020-06-18T06:42:05Z</dcterms:modified>
</cp:coreProperties>
</file>