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776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589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913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3751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0294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9515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2369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148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550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149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797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337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020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345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722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845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56127-099C-428D-B8D8-5A2052B23749}" type="datetimeFigureOut">
              <a:rPr lang="sk-SK" smtClean="0"/>
              <a:t>18.6.2020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50A161-0297-4598-B674-E208D41F0AD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850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31412FBB-6BB5-4222-888B-04F3701EA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10845"/>
            <a:ext cx="9712751" cy="3044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sk-SK" sz="4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Návrh kandidátov </a:t>
            </a:r>
          </a:p>
          <a:p>
            <a:pPr algn="ctr">
              <a:lnSpc>
                <a:spcPct val="100000"/>
              </a:lnSpc>
            </a:pPr>
            <a:r>
              <a:rPr lang="sk-SK" sz="48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orgánov SZKB</a:t>
            </a:r>
          </a:p>
          <a:p>
            <a:r>
              <a:rPr lang="sk-SK" dirty="0">
                <a:latin typeface="Book Antiqua" panose="02040602050305030304" pitchFamily="18" charset="0"/>
              </a:rPr>
              <a:t> </a:t>
            </a:r>
          </a:p>
          <a:p>
            <a:pPr algn="ctr">
              <a:lnSpc>
                <a:spcPct val="100000"/>
              </a:lnSpc>
            </a:pPr>
            <a:endParaRPr lang="sk-SK" dirty="0">
              <a:latin typeface="Book Antiqua" panose="02040602050305030304" pitchFamily="18" charset="0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22F21FA6-F735-4191-8088-B82727812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920" y="490194"/>
            <a:ext cx="10010159" cy="199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20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2C3F7959-52F4-4D49-B03C-07986709DE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15569" y="428177"/>
            <a:ext cx="9983854" cy="600164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sk-SK" sz="3200" b="1" dirty="0">
                <a:solidFill>
                  <a:schemeClr val="accent1">
                    <a:lumMod val="75000"/>
                  </a:schemeClr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Návrh kandidátov do orgánov SZKB</a:t>
            </a:r>
          </a:p>
          <a:p>
            <a:pPr marL="0" indent="0">
              <a:buNone/>
            </a:pPr>
            <a:r>
              <a:rPr lang="sk-SK" sz="3200" dirty="0">
                <a:latin typeface="Book Antiqua" panose="02040602050305030304" pitchFamily="18" charset="0"/>
              </a:rPr>
              <a:t> 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prezident SZKB:            	Ing. Peter </a:t>
            </a:r>
            <a:r>
              <a:rPr kumimoji="0" lang="sk-SK" altLang="sk-SK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Onuščák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viceprezident SZKB:	Bc. Peter Baláž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člen VV SZKB:     	    	Jozef </a:t>
            </a:r>
            <a:r>
              <a:rPr kumimoji="0" lang="sk-SK" altLang="sk-SK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Kolozsy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                                             Ing. Michaela Kováčová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                                        	Mgr. Marek </a:t>
            </a:r>
            <a:r>
              <a:rPr kumimoji="0" lang="sk-SK" altLang="sk-SK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Melko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 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predseda DK SZKB:      	Rastislav </a:t>
            </a:r>
            <a:r>
              <a:rPr kumimoji="0" lang="sk-SK" altLang="sk-SK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Babinčák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člen DK SZKB:                	Ľuboš Takáč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                                        	</a:t>
            </a:r>
            <a:r>
              <a:rPr kumimoji="0" lang="sk-SK" altLang="sk-SK" sz="3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Ing. Martin </a:t>
            </a:r>
            <a:r>
              <a:rPr kumimoji="0" lang="sk-SK" altLang="sk-SK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Book Antiqua" panose="02040602050305030304" pitchFamily="18" charset="0"/>
                <a:cs typeface="Arial" panose="020B0604020202020204" pitchFamily="34" charset="0"/>
              </a:rPr>
              <a:t>Muravský</a:t>
            </a:r>
            <a:endParaRPr kumimoji="0" lang="sk-SK" altLang="sk-SK" sz="3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altLang="sk-SK" sz="3200" dirty="0">
              <a:solidFill>
                <a:srgbClr val="0000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D2E52C33-E344-4147-A28D-988C3DA43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910" y="648101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09269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3434</TotalTime>
  <Words>194</Words>
  <Application>Microsoft Office PowerPoint</Application>
  <PresentationFormat>Širokouhlá</PresentationFormat>
  <Paragraphs>14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7" baseType="lpstr">
      <vt:lpstr>Arial</vt:lpstr>
      <vt:lpstr>Book Antiqua</vt:lpstr>
      <vt:lpstr>Trebuchet MS</vt:lpstr>
      <vt:lpstr>Wingdings 3</vt:lpstr>
      <vt:lpstr>Fazeta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Lucia Cmarova</dc:creator>
  <cp:lastModifiedBy>Peter Onuscak</cp:lastModifiedBy>
  <cp:revision>33</cp:revision>
  <dcterms:created xsi:type="dcterms:W3CDTF">2020-06-09T13:54:09Z</dcterms:created>
  <dcterms:modified xsi:type="dcterms:W3CDTF">2020-06-18T11:02:00Z</dcterms:modified>
</cp:coreProperties>
</file>