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97769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45894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91349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23751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0294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895157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223695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01482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35502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01495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47973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73373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80200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53458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97229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17.06.2020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78454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56127-099C-428D-B8D8-5A2052B23749}" type="datetimeFigureOut">
              <a:rPr lang="sk-SK" smtClean="0"/>
              <a:t>17.06.2020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78502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31412FBB-6BB5-4222-888B-04F3701EA1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110845"/>
            <a:ext cx="9712751" cy="3044858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sk-SK" sz="48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Rokovací poriadok</a:t>
            </a:r>
          </a:p>
          <a:p>
            <a:pPr algn="ctr">
              <a:lnSpc>
                <a:spcPct val="100000"/>
              </a:lnSpc>
            </a:pPr>
            <a:r>
              <a:rPr lang="sk-SK" sz="2800" b="1" dirty="0" err="1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Slovensk</a:t>
            </a:r>
            <a:r>
              <a:rPr lang="fr-FR" sz="28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é</a:t>
            </a:r>
            <a:r>
              <a:rPr lang="sk-SK" sz="28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ho </a:t>
            </a:r>
            <a:r>
              <a:rPr lang="sk-SK" sz="2800" b="1" dirty="0" err="1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zvä</a:t>
            </a:r>
            <a:r>
              <a:rPr lang="de-DE" sz="28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zu </a:t>
            </a:r>
            <a:r>
              <a:rPr lang="de-DE" sz="2800" b="1" dirty="0" err="1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kickboxu</a:t>
            </a:r>
            <a:endParaRPr lang="sk-SK" sz="2800" b="1" dirty="0">
              <a:solidFill>
                <a:schemeClr val="accent1">
                  <a:lumMod val="75000"/>
                </a:schemeClr>
              </a:solidFill>
              <a:latin typeface="Book Antiqua" panose="0204060205030503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sk-SK" sz="28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na </a:t>
            </a:r>
            <a:r>
              <a:rPr lang="sk-SK" sz="2800" b="1" dirty="0" err="1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Valn</a:t>
            </a:r>
            <a:r>
              <a:rPr lang="fr-FR" sz="28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é </a:t>
            </a:r>
            <a:r>
              <a:rPr lang="sk-SK" sz="28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zhromaždenie SZKB</a:t>
            </a:r>
          </a:p>
          <a:p>
            <a:pPr algn="ctr">
              <a:lnSpc>
                <a:spcPct val="100000"/>
              </a:lnSpc>
            </a:pPr>
            <a:r>
              <a:rPr lang="sk-SK" sz="28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Banská Bystrica, 19.6.2020</a:t>
            </a:r>
            <a:endParaRPr lang="sk-SK" sz="2800" dirty="0">
              <a:solidFill>
                <a:schemeClr val="accent1">
                  <a:lumMod val="75000"/>
                </a:schemeClr>
              </a:solidFill>
              <a:latin typeface="Book Antiqua" panose="02040602050305030304" pitchFamily="18" charset="0"/>
            </a:endParaRPr>
          </a:p>
          <a:p>
            <a:r>
              <a:rPr lang="sk-SK" dirty="0">
                <a:latin typeface="Book Antiqua" panose="02040602050305030304" pitchFamily="18" charset="0"/>
              </a:rPr>
              <a:t> </a:t>
            </a:r>
          </a:p>
          <a:p>
            <a:pPr algn="ctr">
              <a:lnSpc>
                <a:spcPct val="100000"/>
              </a:lnSpc>
            </a:pPr>
            <a:endParaRPr lang="sk-SK" dirty="0">
              <a:latin typeface="Book Antiqua" panose="02040602050305030304" pitchFamily="18" charset="0"/>
            </a:endParaRPr>
          </a:p>
        </p:txBody>
      </p:sp>
      <p:pic>
        <p:nvPicPr>
          <p:cNvPr id="11" name="Obrázok 10">
            <a:extLst>
              <a:ext uri="{FF2B5EF4-FFF2-40B4-BE49-F238E27FC236}">
                <a16:creationId xmlns:a16="http://schemas.microsoft.com/office/drawing/2014/main" id="{22F21FA6-F735-4191-8088-B82727812A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920" y="490194"/>
            <a:ext cx="10010159" cy="1995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20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objekt pre obsah 5">
            <a:extLst>
              <a:ext uri="{FF2B5EF4-FFF2-40B4-BE49-F238E27FC236}">
                <a16:creationId xmlns:a16="http://schemas.microsoft.com/office/drawing/2014/main" id="{0A365E1D-9CC9-4B0B-8029-D16CE8879A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19" y="190387"/>
            <a:ext cx="4326543" cy="6120000"/>
          </a:xfrm>
        </p:spPr>
      </p:pic>
      <p:pic>
        <p:nvPicPr>
          <p:cNvPr id="4" name="Obrázok 3">
            <a:extLst>
              <a:ext uri="{FF2B5EF4-FFF2-40B4-BE49-F238E27FC236}">
                <a16:creationId xmlns:a16="http://schemas.microsoft.com/office/drawing/2014/main" id="{D2E52C33-E344-4147-A28D-988C3DA434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70910" y="648101"/>
            <a:ext cx="923810" cy="923810"/>
          </a:xfrm>
          <a:prstGeom prst="rect">
            <a:avLst/>
          </a:prstGeom>
        </p:spPr>
      </p:pic>
      <p:pic>
        <p:nvPicPr>
          <p:cNvPr id="8" name="Obrázok 7">
            <a:extLst>
              <a:ext uri="{FF2B5EF4-FFF2-40B4-BE49-F238E27FC236}">
                <a16:creationId xmlns:a16="http://schemas.microsoft.com/office/drawing/2014/main" id="{BB194FB0-6203-40E1-83C6-D39E338FEB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4355" y="275227"/>
            <a:ext cx="4326568" cy="6120000"/>
          </a:xfrm>
          <a:prstGeom prst="rect">
            <a:avLst/>
          </a:prstGeom>
        </p:spPr>
      </p:pic>
      <p:pic>
        <p:nvPicPr>
          <p:cNvPr id="10" name="Obrázok 9">
            <a:extLst>
              <a:ext uri="{FF2B5EF4-FFF2-40B4-BE49-F238E27FC236}">
                <a16:creationId xmlns:a16="http://schemas.microsoft.com/office/drawing/2014/main" id="{3AFDF848-0775-4D6A-8787-1C130259715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7624" y="197457"/>
            <a:ext cx="4326572" cy="61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092699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TM02900688[[fn=Fazeta]]</Template>
  <TotalTime>3423</TotalTime>
  <Words>18</Words>
  <Application>Microsoft Office PowerPoint</Application>
  <PresentationFormat>Širokouhlá</PresentationFormat>
  <Paragraphs>5</Paragraphs>
  <Slides>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</vt:i4>
      </vt:variant>
    </vt:vector>
  </HeadingPairs>
  <TitlesOfParts>
    <vt:vector size="7" baseType="lpstr">
      <vt:lpstr>Arial</vt:lpstr>
      <vt:lpstr>Book Antiqua</vt:lpstr>
      <vt:lpstr>Trebuchet MS</vt:lpstr>
      <vt:lpstr>Wingdings 3</vt:lpstr>
      <vt:lpstr>Fazeta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Lucia Cmarova</dc:creator>
  <cp:lastModifiedBy>Lucia Cmarova</cp:lastModifiedBy>
  <cp:revision>28</cp:revision>
  <dcterms:created xsi:type="dcterms:W3CDTF">2020-06-09T13:54:09Z</dcterms:created>
  <dcterms:modified xsi:type="dcterms:W3CDTF">2020-06-17T18:55:11Z</dcterms:modified>
</cp:coreProperties>
</file>