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70" r:id="rId3"/>
    <p:sldId id="307" r:id="rId4"/>
    <p:sldId id="308" r:id="rId5"/>
    <p:sldId id="309" r:id="rId6"/>
    <p:sldId id="31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 Cmarova" initials="LC" lastIdx="1" clrIdx="0">
    <p:extLst>
      <p:ext uri="{19B8F6BF-5375-455C-9EA6-DF929625EA0E}">
        <p15:presenceInfo xmlns:p15="http://schemas.microsoft.com/office/powerpoint/2012/main" userId="395c014b8046d51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349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51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253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618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836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1486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9139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94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926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04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45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32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876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156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679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851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449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25575-8B1A-43D6-898C-98C188AC0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230" y="2717686"/>
            <a:ext cx="9144000" cy="2382213"/>
          </a:xfrm>
        </p:spPr>
        <p:txBody>
          <a:bodyPr>
            <a:normAutofit/>
          </a:bodyPr>
          <a:lstStyle/>
          <a:p>
            <a:pPr algn="ctr"/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Správa o činnosti kontrolóra</a:t>
            </a:r>
            <a:b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SZKB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5A44022-54DA-43BF-9048-ECB237F97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51" y="571706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44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8033E-66EC-411E-9B19-03EFC8FE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910"/>
            <a:ext cx="8596668" cy="52860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Činnosť kontrolóra národného športového zväzu sa riadi predovšetkým Zákonom č. 440/2015 Z. z. o športe, ktorý stanovuje kontrolórovi úlohy paragrafom 13. Kontrolná činnosť bola zameraná na priebežnú kontrolu zápisníc zasadaní z Valného zhromaždenia, Výkonného výboru a zasadaní jednotlivých komisií. Kontrolór priebežne kontroloval účtovné doklady, zverejňovanie povinne zverejňovaných údajov prijímateľa verejných prostriedkov, zverejňovanie údajov vyplývajúcich zo Zákona o športe. Kontrolór sa zúčastňoval na zasadnutiach najvyššieho orgánu, najvyššieho výkonného orgánu.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Kontrolór SZKB sa zúčastnil troch školení kontrolórov národných športových zväzov a vyhotovil podrobné správy pre členov komisií a členov výkonného výboru s odporúčaniami.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Niektoré oblasti, v ktorých kontrolór navrhol aktualizáciu, prípadne upozornil na znenie zákona: zverejnenie aktualizovaného zoznamu talentovaných športovcov, nastávajúca potreba úpravy stanov, výklad minimálnych kritérií na vzdelanie trénerov a inštruktorov kickboxu v zmysle Zákona č. 245/2008 Z. z. o výchove a vzdelávaní a Vyhlášky 110/2016 Ministerstva školstva vedy, výskumu a športu Slovenskej republiky o odbornej príprave na nadobudnutie odbornej spôsobilosti v športe, sprísnenie kontroly členov top tímu v zmysle povinnosti reprezentovať SZKB a k účtovným dokladom prikladať poznámky o odôvodnenosti nákladov. (Napríklad meno </a:t>
            </a:r>
            <a:r>
              <a:rPr lang="sk-SK" dirty="0" err="1">
                <a:latin typeface="Book Antiqua" panose="02040602050305030304" pitchFamily="18" charset="0"/>
              </a:rPr>
              <a:t>sparingpartnera</a:t>
            </a:r>
            <a:r>
              <a:rPr lang="sk-SK" dirty="0">
                <a:latin typeface="Book Antiqua" panose="02040602050305030304" pitchFamily="18" charset="0"/>
              </a:rPr>
              <a:t>, tréningový denník a podobne.). Návrh na vypracovanie smernice hlasovania „per </a:t>
            </a:r>
            <a:r>
              <a:rPr lang="sk-SK" dirty="0" err="1">
                <a:latin typeface="Book Antiqua" panose="02040602050305030304" pitchFamily="18" charset="0"/>
              </a:rPr>
              <a:t>rollam</a:t>
            </a:r>
            <a:r>
              <a:rPr lang="sk-SK" dirty="0">
                <a:latin typeface="Book Antiqua" panose="02040602050305030304" pitchFamily="18" charset="0"/>
              </a:rPr>
              <a:t>“ a smernice pre verejné obstarávanie. V budúcnosti bude potrebné dôslednejšie dodržiavanie smerníc SZKB nielen zo strany funkcionárov, ale aj športovcov, s dôrazom na povinnosti reprezentantov.</a:t>
            </a:r>
          </a:p>
          <a:p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50A5892-0481-439C-A3EB-115C28DD6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472F9CD6-9452-4AEE-B949-7FDF6F38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tx1"/>
                </a:solidFill>
                <a:latin typeface="Book Antiqua" panose="02040602050305030304" pitchFamily="18" charset="0"/>
              </a:rPr>
              <a:t>Správa o činnosti kontrolóra SZKB za rok 2019</a:t>
            </a:r>
            <a:r>
              <a:rPr lang="sk-SK" dirty="0"/>
              <a:t> </a:t>
            </a:r>
            <a:br>
              <a:rPr lang="sk-SK" dirty="0"/>
            </a:br>
            <a:r>
              <a:rPr lang="sk-SK" dirty="0"/>
              <a:t> </a:t>
            </a:r>
            <a:br>
              <a:rPr lang="sk-SK" dirty="0"/>
            </a:br>
            <a:endParaRPr lang="sk-SK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8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8033E-66EC-411E-9B19-03EFC8FE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91853"/>
            <a:ext cx="8596668" cy="5863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Bola vykonaná kontrolná činnosť so zameraním na náležitosti účtovných dokladov s výsledkom – bez nedostatkov.</a:t>
            </a: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O konzultácie kontrolóra SZKB nepožiadal počas roku 2019 žiadny kontrolór športových organizácií, ktoré sú členmi SZKB. </a:t>
            </a: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Všetci členovia výkonného výboru, reprezentační tréneri, pokladníčka/asistentka, účtovník a členovia komisií poskytli kontrolórovi plnú súčinnosť. </a:t>
            </a: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Na základe ustanovení §13 Zákona o športe kontrolór SZKB konštatuje, že počas roku 2019 </a:t>
            </a:r>
          </a:p>
          <a:p>
            <a:pPr marL="0" indent="0">
              <a:buNone/>
            </a:pPr>
            <a:r>
              <a:rPr lang="sk-SK" sz="2000" b="1" u="sng" dirty="0">
                <a:latin typeface="Book Antiqua" panose="02040602050305030304" pitchFamily="18" charset="0"/>
              </a:rPr>
              <a:t>nedošlo k nedostatkom</a:t>
            </a:r>
            <a:endParaRPr lang="sk-SK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pri nakladaní s verejnými prostriedkami v hospodárnosti, efektívnosti, účinnosti a účelnosti použitia verejných prostriedkov, právne predpisy, stanovy SZKB a rozhodnutia SZKB boli dodržané. </a:t>
            </a:r>
          </a:p>
          <a:p>
            <a:pPr marL="0" indent="0" algn="r">
              <a:buNone/>
            </a:pP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Mgr. Katarína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Vilhanová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kontrolór SZKB </a:t>
            </a:r>
          </a:p>
          <a:p>
            <a:pPr marL="0" indent="0" algn="r">
              <a:buNone/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50A5892-0481-439C-A3EB-115C28DD6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46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C46D8-7D39-4DE6-B6F0-533D219C5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tx1"/>
                </a:solidFill>
                <a:latin typeface="Book Antiqua" panose="02040602050305030304" pitchFamily="18" charset="0"/>
              </a:rPr>
              <a:t>Správa o činnosti kontrolóra SZKB za štvorročné obdobie, od zvolenia 3. 6. 2016</a:t>
            </a:r>
            <a:br>
              <a:rPr lang="sk-SK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sk-SK" dirty="0"/>
              <a:t> </a:t>
            </a:r>
            <a:br>
              <a:rPr lang="sk-SK" dirty="0"/>
            </a:br>
            <a:r>
              <a:rPr lang="sk-SK" dirty="0"/>
              <a:t> </a:t>
            </a:r>
            <a:br>
              <a:rPr lang="sk-SK" dirty="0"/>
            </a:br>
            <a:endParaRPr lang="sk-SK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8033E-66EC-411E-9B19-03EFC8FE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94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Podmienkou výkonu funkcie kontrolóra národného športového zväzu je, aby v zákonom určenej lehote absolvoval skúšku a získal osvedčenie kontrolóra NŠZ. Kontrolór SZKB odbornú spôsobilosť preukázal úspešným absolvovaním skúšky 31 10 2017.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Činnosť kontrolóra národného športového zväzu sa riadi predovšetkým Zákonom č. 440/2015 Z. z. o športe, ktorý stanovuje kontrolórovi úlohy paragrafom 13. Kontrolná činnosť bola zameraná na priebežnú kontrolu zápisníc zasadaní z Valného zhromaždenia, Výkonného výboru a zasadaní jednotlivých komisií. Kontrolór priebežne kontroloval účtovné doklady, zverejňovanie povinne zverejňovaných údajov prijímateľa verejných prostriedkov, zverejňovanie údajov vyplývajúcich zo Zákona o športe. Kontrolór sa zúčastňoval na zasadnutiach najvyššieho orgánu, najvyššieho výkonného orgánu.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Kontrolór SZKB sa zúčastňoval školení a stretnutí kontrolórov národných športových zväzov a vyhotovil podrobné správy pre členov komisií a členov výkonného výboru s odporúčaniami.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50A5892-0481-439C-A3EB-115C28DD6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69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8033E-66EC-411E-9B19-03EFC8FE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8101"/>
            <a:ext cx="8596668" cy="60072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V roku 2018 bol riešený podnet zo strany Hlavnej kontrolórky športu vo veci Kontroly dodržiavania ustanovení § 9 ods. 4 až 7 zákona 440/2015 Z. z. o športe a o zmene a doplnení niektorých zákonov v zmysle neskorších predpisov 20. 9. 2018. Kontrolórka SZKB v úzkej spolupráci s prezidentom SZKB doručila všetky potrebné dokumenty a 6. 11. 2018 bol Hlavnou kontrolórkou športu zaslaný nasledovný výsledok: Kontrolnou činnosťou nebol zistený závažný nedostatok a podľa § 14 ods. 9 Zákona o športe sa správa o kontrolnej činnosti nevyhotovuje.</a:t>
            </a: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Úzko spolupracoval s prezidentom a výkonným výborom SZKB. Všetci členovia výkonného výboru, reprezentační tréneri, pokladníčka/asistentka, účtovník a členovia komisií poskytli kontrolórovi plnú súčinnosť.</a:t>
            </a: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Kontrolór navrhol aktualizáciu v niektorých oblasti, prípadne upozornil na plnenie platnej legislatívy. Každoročne vyhotovil správu o činnosti kontrolóra s rozpisom činnosti.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50A5892-0481-439C-A3EB-115C28DD6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614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8033E-66EC-411E-9B19-03EFC8FE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6755"/>
            <a:ext cx="8596668" cy="61085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sz="3200" dirty="0">
                <a:latin typeface="Book Antiqua" panose="02040602050305030304" pitchFamily="18" charset="0"/>
              </a:rPr>
              <a:t>Kontrolná činnosť so zameraním na náležitosti účtovných dokladov prebehla viac krát, po doplnení drobných technických záležitostí s výsledkom – bez nedostatkov.</a:t>
            </a:r>
          </a:p>
          <a:p>
            <a:pPr marL="0" indent="0">
              <a:buNone/>
            </a:pPr>
            <a:r>
              <a:rPr lang="sk-SK" sz="3200" dirty="0">
                <a:latin typeface="Book Antiqua" panose="02040602050305030304" pitchFamily="18" charset="0"/>
              </a:rPr>
              <a:t>O konzultácie kontrolóra SZKB nepožiadal počas hodnoteného obdobia žiadny kontrolór športových organizácií, ktoré sú členmi SZKB. </a:t>
            </a:r>
          </a:p>
          <a:p>
            <a:pPr marL="0" indent="0">
              <a:buNone/>
            </a:pPr>
            <a:r>
              <a:rPr lang="sk-SK" sz="3200" dirty="0">
                <a:latin typeface="Book Antiqua" panose="02040602050305030304" pitchFamily="18" charset="0"/>
              </a:rPr>
              <a:t>Na základe ustanovení §13 Zákona o športe kontrolór SZKB konštatuje, že počas sledovaného obdobia </a:t>
            </a:r>
          </a:p>
          <a:p>
            <a:pPr marL="0" indent="0">
              <a:buNone/>
            </a:pPr>
            <a:r>
              <a:rPr lang="sk-SK" sz="3200" b="1" u="sng" dirty="0">
                <a:latin typeface="Book Antiqua" panose="02040602050305030304" pitchFamily="18" charset="0"/>
              </a:rPr>
              <a:t>nedošlo k nedostatkom </a:t>
            </a:r>
          </a:p>
          <a:p>
            <a:pPr marL="0" indent="0">
              <a:buNone/>
            </a:pPr>
            <a:r>
              <a:rPr lang="sk-SK" sz="3200" dirty="0">
                <a:latin typeface="Book Antiqua" panose="02040602050305030304" pitchFamily="18" charset="0"/>
              </a:rPr>
              <a:t>pri nakladaní s verejnými prostriedkami v hospodárnosti, efektívnosti, účinnosti a účelnosti použitia verejných prostriedkov, právne predpisy, stanovy SZKB a rozhodnutia SZKB boli dodržané.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sk-SK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Mgr. Katarína </a:t>
            </a:r>
            <a:r>
              <a:rPr lang="sk-SK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Vilhanová</a:t>
            </a:r>
            <a:endParaRPr lang="sk-SK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kontrolór SZKB </a:t>
            </a:r>
          </a:p>
          <a:p>
            <a:pPr marL="0" indent="0" algn="r">
              <a:buNone/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50A5892-0481-439C-A3EB-115C28DD6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5947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3975</TotalTime>
  <Words>773</Words>
  <Application>Microsoft Office PowerPoint</Application>
  <PresentationFormat>Širokouhlá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Times New Roman</vt:lpstr>
      <vt:lpstr>Trebuchet MS</vt:lpstr>
      <vt:lpstr>Wingdings 3</vt:lpstr>
      <vt:lpstr>Fazeta</vt:lpstr>
      <vt:lpstr>Správa o činnosti kontrolóra SZKB</vt:lpstr>
      <vt:lpstr>Správa o činnosti kontrolóra SZKB za rok 2019    </vt:lpstr>
      <vt:lpstr>Prezentácia programu PowerPoint</vt:lpstr>
      <vt:lpstr>Správa o činnosti kontrolóra SZKB za štvorročné obdobie, od zvolenia 3. 6. 2016     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Slovenský zväz kickboxu</dc:title>
  <dc:creator>Užívateľ</dc:creator>
  <cp:lastModifiedBy>Lucia Cmarova</cp:lastModifiedBy>
  <cp:revision>82</cp:revision>
  <dcterms:created xsi:type="dcterms:W3CDTF">2020-06-08T09:31:43Z</dcterms:created>
  <dcterms:modified xsi:type="dcterms:W3CDTF">2020-06-18T06:32:33Z</dcterms:modified>
</cp:coreProperties>
</file>