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 Cmarova" initials="LC" lastIdx="1" clrIdx="0">
    <p:extLst>
      <p:ext uri="{19B8F6BF-5375-455C-9EA6-DF929625EA0E}">
        <p15:presenceInfo xmlns:p15="http://schemas.microsoft.com/office/powerpoint/2012/main" userId="395c014b8046d5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349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51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25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18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36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1486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913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94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926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04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45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76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156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67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51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449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25575-8B1A-43D6-898C-98C188AC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230" y="2717686"/>
            <a:ext cx="9144000" cy="3749102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Správa o činnosti disciplinárnej komisie </a:t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SZKB</a:t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za rok 2019</a:t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endParaRPr lang="sk-SK" b="1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5A44022-54DA-43BF-9048-ECB237F97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51" y="571706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4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7BC86-3E97-4F1D-8C03-25689F93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/>
                </a:solidFill>
                <a:latin typeface="Book Antiqua" panose="02040602050305030304" pitchFamily="18" charset="0"/>
              </a:rPr>
              <a:t>Správa o činnosti disciplinárnej komisie za rok 2019</a:t>
            </a:r>
            <a:br>
              <a:rPr lang="sk-SK" b="1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endParaRPr lang="sk-SK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1B9530-C518-45A6-8165-745CBA538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>
                <a:latin typeface="Book Antiqua" panose="02040602050305030304" pitchFamily="18" charset="0"/>
              </a:rPr>
              <a:t>Disciplinárna komisia v zložení </a:t>
            </a:r>
            <a:r>
              <a:rPr lang="sk-SK" dirty="0">
                <a:latin typeface="Book Antiqua" panose="02040602050305030304" pitchFamily="18" charset="0"/>
              </a:rPr>
              <a:t>: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Predseda: Rastislav </a:t>
            </a:r>
            <a:r>
              <a:rPr lang="sk-SK" dirty="0" err="1">
                <a:latin typeface="Book Antiqua" panose="02040602050305030304" pitchFamily="18" charset="0"/>
              </a:rPr>
              <a:t>Babinčák</a:t>
            </a:r>
            <a:r>
              <a:rPr lang="sk-SK" dirty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Členovia : Ľuboš Takáč, Martin </a:t>
            </a:r>
            <a:r>
              <a:rPr lang="sk-SK" dirty="0" err="1">
                <a:latin typeface="Book Antiqua" panose="02040602050305030304" pitchFamily="18" charset="0"/>
              </a:rPr>
              <a:t>Muravský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V roku 2019 disciplinárna komisia </a:t>
            </a:r>
            <a:r>
              <a:rPr lang="sk-SK" dirty="0" err="1">
                <a:latin typeface="Book Antiqua" panose="02040602050305030304" pitchFamily="18" charset="0"/>
              </a:rPr>
              <a:t>neprejednávala</a:t>
            </a:r>
            <a:r>
              <a:rPr lang="sk-SK" dirty="0">
                <a:latin typeface="Book Antiqua" panose="02040602050305030304" pitchFamily="18" charset="0"/>
              </a:rPr>
              <a:t> žiaden priestupok, nakoľko jej nebol nahlásený žiaden podnet zo strany kontrolóra, ako ani žiadneho klubu či člena SZKB.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Správu vypracoval 									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												Rastislav </a:t>
            </a:r>
            <a:r>
              <a:rPr lang="sk-SK" dirty="0" err="1">
                <a:latin typeface="Book Antiqua" panose="02040602050305030304" pitchFamily="18" charset="0"/>
              </a:rPr>
              <a:t>Babinčák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											predseda Disciplinárnej komisie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B7499E6-651D-40C3-97BB-E3BAA1785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9175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3975</TotalTime>
  <Words>104</Words>
  <Application>Microsoft Office PowerPoint</Application>
  <PresentationFormat>Širokouhlá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Trebuchet MS</vt:lpstr>
      <vt:lpstr>Wingdings 3</vt:lpstr>
      <vt:lpstr>Fazeta</vt:lpstr>
      <vt:lpstr>Správa o činnosti disciplinárnej komisie  SZKB za rok 2019 </vt:lpstr>
      <vt:lpstr>Správa o činnosti disciplinárnej komisie za rok 2019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Slovenský zväz kickboxu</dc:title>
  <dc:creator>Užívateľ</dc:creator>
  <cp:lastModifiedBy>Lucia Cmarova</cp:lastModifiedBy>
  <cp:revision>82</cp:revision>
  <dcterms:created xsi:type="dcterms:W3CDTF">2020-06-08T09:31:43Z</dcterms:created>
  <dcterms:modified xsi:type="dcterms:W3CDTF">2020-06-17T19:09:57Z</dcterms:modified>
</cp:coreProperties>
</file>