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76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58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13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375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029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951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36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148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550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149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97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337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020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45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22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84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85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31412FBB-6BB5-4222-888B-04F3701EA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10845"/>
            <a:ext cx="9712751" cy="3044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4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POZVÁNKA a PROGRAM</a:t>
            </a:r>
          </a:p>
          <a:p>
            <a:pPr algn="ctr">
              <a:lnSpc>
                <a:spcPct val="100000"/>
              </a:lnSpc>
            </a:pPr>
            <a:r>
              <a:rPr lang="sk-SK" sz="4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Valné zhromaždenie Slovenského zväzu kickboxu</a:t>
            </a:r>
          </a:p>
          <a:p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algn="ctr">
              <a:lnSpc>
                <a:spcPct val="100000"/>
              </a:lnSpc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22F21FA6-F735-4191-8088-B82727812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20" y="490194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2C3F7959-52F4-4D49-B03C-07986709DE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15569" y="289678"/>
            <a:ext cx="9983854" cy="62786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sk-SK" sz="32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Pozvánka na Valné zhromaždenie Slovenského zväzu kickboxu</a:t>
            </a:r>
          </a:p>
          <a:p>
            <a:pPr marL="0" indent="0">
              <a:buNone/>
            </a:pPr>
            <a:r>
              <a:rPr lang="sk-SK" sz="3200" dirty="0">
                <a:latin typeface="Book Antiqua" panose="02040602050305030304" pitchFamily="18" charset="0"/>
              </a:rPr>
              <a:t> 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Na základe rozhodnutia Výkonného výboru SZKB a Zápisnice VV SZKB č.05/2020 zo dňa 28.5.2020 v Bratislave a v zmysle platných Stanov SZKB sa uskutoční volebné Valné zhromaždenie SZKB dňa </a:t>
            </a:r>
            <a:r>
              <a:rPr lang="sk-SK" b="1" dirty="0">
                <a:latin typeface="Book Antiqua" panose="02040602050305030304" pitchFamily="18" charset="0"/>
              </a:rPr>
              <a:t>19. júna 2020 o 16.30 hod. v hoteli Kúria, ul. </a:t>
            </a:r>
            <a:r>
              <a:rPr lang="sk-SK" b="1" dirty="0" err="1">
                <a:latin typeface="Book Antiqua" panose="02040602050305030304" pitchFamily="18" charset="0"/>
              </a:rPr>
              <a:t>Bakossova</a:t>
            </a:r>
            <a:r>
              <a:rPr lang="sk-SK" b="1" dirty="0">
                <a:latin typeface="Book Antiqua" panose="02040602050305030304" pitchFamily="18" charset="0"/>
              </a:rPr>
              <a:t> 2, 974 01 Banská Bystrica.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b="1" dirty="0">
                <a:latin typeface="Book Antiqua" panose="02040602050305030304" pitchFamily="18" charset="0"/>
              </a:rPr>
              <a:t> 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i="1" dirty="0">
                <a:latin typeface="Book Antiqua" panose="02040602050305030304" pitchFamily="18" charset="0"/>
              </a:rPr>
              <a:t>V zmysle článku 8, bodu 3, bodu 4 a bodu 5 schválených Stanov SZKB je stanovený počet hlasov delegátov zastupujúcich členských klubov SZKB oprávnených hlasovať a VV SZKB na základe týchto podmienok určil zoznam delegátov na VZ a kvórum uvedené v </a:t>
            </a:r>
            <a:r>
              <a:rPr lang="sk-SK" b="1" i="1" u="sng" dirty="0">
                <a:latin typeface="Book Antiqua" panose="02040602050305030304" pitchFamily="18" charset="0"/>
              </a:rPr>
              <a:t>Prílohe č. 3</a:t>
            </a:r>
            <a:r>
              <a:rPr lang="sk-SK" b="1" i="1" dirty="0">
                <a:latin typeface="Book Antiqua" panose="02040602050305030304" pitchFamily="18" charset="0"/>
              </a:rPr>
              <a:t> </a:t>
            </a:r>
            <a:r>
              <a:rPr lang="sk-SK" i="1" dirty="0">
                <a:latin typeface="Book Antiqua" panose="02040602050305030304" pitchFamily="18" charset="0"/>
              </a:rPr>
              <a:t>Zápisnice VV SZKB č.05/2020 zo dňa 28.5.2020, priloženej k tejto pozvánke.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i="1" dirty="0">
                <a:latin typeface="Book Antiqua" panose="02040602050305030304" pitchFamily="18" charset="0"/>
              </a:rPr>
              <a:t> 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u="sng" dirty="0">
                <a:latin typeface="Book Antiqua" panose="02040602050305030304" pitchFamily="18" charset="0"/>
              </a:rPr>
              <a:t>Valného zhromaždenia sa zúčastňuje člen v zmysle platných Stanov SZKB, článok 8, bod 29</a:t>
            </a:r>
            <a:r>
              <a:rPr lang="sk-SK" dirty="0">
                <a:latin typeface="Book Antiqua" panose="02040602050305030304" pitchFamily="18" charset="0"/>
              </a:rPr>
              <a:t>.:</a:t>
            </a:r>
          </a:p>
          <a:p>
            <a:pPr marL="0" indent="0">
              <a:buNone/>
            </a:pPr>
            <a:r>
              <a:rPr lang="sk-SK" i="1" dirty="0">
                <a:latin typeface="Book Antiqua" panose="02040602050305030304" pitchFamily="18" charset="0"/>
              </a:rPr>
              <a:t>Delegáta klubu na VZ, ktorým je spravidla štatutárny zástupca klubu, môže v mimoriadnych prípadoch zastupovať ním splnomocnený člen tohto klubu, ktorý je registrovaný v SZKB a ktorý sa preukáže splnomocnením od štatutárneho zástupcu na zastupovanie alebo rozhodnutím príslušného orgánu klubu o menovaní delegáta klubu na VZ. Splnomocnenie, resp. rozhodnutie klubu o menovaní delegáta klubu musí byť opatrené pečiatkou a podpisom štatutárneho zástupcu klubu,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i="1" dirty="0">
                <a:latin typeface="Book Antiqua" panose="02040602050305030304" pitchFamily="18" charset="0"/>
              </a:rPr>
              <a:t>a musí byť úradne overené.</a:t>
            </a: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9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2C3F7959-52F4-4D49-B03C-07986709DE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15569" y="-18099"/>
            <a:ext cx="9983854" cy="68941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sk-SK" sz="32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Valného zhromaždenia Slovenského zväzu kickboxu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Otvorenie VZ a voľba predsedajúceho VZ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Schválenie programu VZ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Voľba – schválenie volebnej a mandátovej komisie a overovateľov zápisnice z VZ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Výročná správa SZKB za rok 2019.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Správa prezidenta o činnosti SZKB za štvorročné obdobie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Správy predsedov komisií SZKB za štvorročné obdobie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Správa kontrolóra SZKB za štvorročné obdobie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Návrhy kandidátov volebnou komisiou, schválenie volebného poriadku pre voľby do volených orgánov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Voľba prezidenta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Voľba viceprezidenta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Voľba členov Výkonného výboru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Voľba predsedu Disciplinárnej komisie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Voľba členov Disciplinárnej komisie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Stratégia SZKB na štvorročné obdobie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Prijatie nových členov-klubov SZKB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Rôzne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Návrh na uznesenie - diskusia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Schválenie Uznesenia z VZ</a:t>
            </a:r>
          </a:p>
          <a:p>
            <a:pPr lvl="0">
              <a:buFont typeface="+mj-lt"/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Záver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4315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3442</TotalTime>
  <Words>339</Words>
  <Application>Microsoft Office PowerPoint</Application>
  <PresentationFormat>Širokouhlá</PresentationFormat>
  <Paragraphs>33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Trebuchet MS</vt:lpstr>
      <vt:lpstr>Wingdings 3</vt:lpstr>
      <vt:lpstr>Fazeta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Lucia Cmarova</dc:creator>
  <cp:lastModifiedBy>Peter Onuscak</cp:lastModifiedBy>
  <cp:revision>34</cp:revision>
  <dcterms:created xsi:type="dcterms:W3CDTF">2020-06-09T13:54:09Z</dcterms:created>
  <dcterms:modified xsi:type="dcterms:W3CDTF">2020-06-18T08:12:54Z</dcterms:modified>
</cp:coreProperties>
</file>